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2328" y="9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24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V="1">
            <a:off x="0" y="8562856"/>
            <a:ext cx="14630400" cy="1747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823793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   </a:t>
            </a:r>
            <a:r>
              <a:rPr lang="en-US" sz="6036" b="1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AgroGuide</a:t>
            </a:r>
            <a:r>
              <a:rPr lang="en-US" sz="603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App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3073479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the power of </a:t>
            </a:r>
            <a:r>
              <a:rPr lang="en-US" sz="17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AgroGuide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 comprehensive mobile app designed to revolutionize the world of agriculture. With a wealth of information at your fingertips, explore crop recommendations, market prices, farming techniques, government schemes, and up-to-date weather forecasts to optimize your farming success.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07528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BF6DF-8E37-30B2-9C2B-A1E9DFA2D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022" y="-244581"/>
            <a:ext cx="2026589" cy="20265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DE6114-749C-9111-D27C-63562FA7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C20126-F541-64AD-D138-754849E16B7A}"/>
              </a:ext>
            </a:extLst>
          </p:cNvPr>
          <p:cNvSpPr txBox="1"/>
          <p:nvPr/>
        </p:nvSpPr>
        <p:spPr>
          <a:xfrm>
            <a:off x="4055333" y="3003649"/>
            <a:ext cx="65197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dirty="0">
                <a:latin typeface="Algerian" panose="04020705040A02060702" pitchFamily="82" charset="0"/>
              </a:rPr>
              <a:t>Thank you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2D73B-81D4-8F69-6E3F-BE62948BF1AC}"/>
              </a:ext>
            </a:extLst>
          </p:cNvPr>
          <p:cNvSpPr txBox="1"/>
          <p:nvPr/>
        </p:nvSpPr>
        <p:spPr>
          <a:xfrm>
            <a:off x="10793561" y="5619260"/>
            <a:ext cx="3587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Group members:</a:t>
            </a:r>
          </a:p>
          <a:p>
            <a:pPr lvl="1" algn="just"/>
            <a:r>
              <a:rPr lang="en-IN" sz="2800" dirty="0"/>
              <a:t>1.Swapnil Supekar</a:t>
            </a:r>
          </a:p>
          <a:p>
            <a:pPr lvl="1" algn="just"/>
            <a:r>
              <a:rPr lang="en-IN" sz="2800" dirty="0"/>
              <a:t>2.Vijay </a:t>
            </a:r>
            <a:r>
              <a:rPr lang="en-IN" sz="2800" dirty="0" err="1"/>
              <a:t>Nirpal</a:t>
            </a:r>
            <a:endParaRPr lang="en-IN" sz="2800" dirty="0"/>
          </a:p>
          <a:p>
            <a:pPr lvl="1" algn="just"/>
            <a:r>
              <a:rPr lang="en-IN" sz="2800" dirty="0"/>
              <a:t>3.Aditya </a:t>
            </a:r>
            <a:r>
              <a:rPr lang="en-IN" sz="2800" dirty="0" err="1"/>
              <a:t>Bhoye</a:t>
            </a:r>
            <a:r>
              <a:rPr lang="en-IN" sz="2800" dirty="0"/>
              <a:t> </a:t>
            </a:r>
          </a:p>
          <a:p>
            <a:pPr lvl="1" algn="just"/>
            <a:r>
              <a:rPr lang="en-IN" sz="2800" dirty="0"/>
              <a:t>4.Vitthal </a:t>
            </a:r>
            <a:r>
              <a:rPr lang="en-IN" sz="2800" dirty="0" err="1"/>
              <a:t>Shendre</a:t>
            </a:r>
            <a:r>
              <a:rPr lang="en-IN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84FE0-CD52-13DA-DD96-3CAA7871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022" y="-244581"/>
            <a:ext cx="2026589" cy="20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0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V="1">
            <a:off x="0" y="8568265"/>
            <a:ext cx="14630400" cy="103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4889323" y="4854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511476" y="18440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Crop Information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563404" y="228716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data on a wide variety of crops, including optimal growing conditions, pest management, and yield expectations.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63487" y="17525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 Prices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283155" y="2258854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commodity prices, enabling farmers to make informed decisions about their harvests.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15498" y="1752548"/>
            <a:ext cx="28767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Farming Techniques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878603" y="2258854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Expert-curated guides on modern, sustainable farming practices to improve productivity and efficiency.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CDA631-EEE3-C1D1-CD62-422186387ADE}"/>
              </a:ext>
            </a:extLst>
          </p:cNvPr>
          <p:cNvSpPr txBox="1"/>
          <p:nvPr/>
        </p:nvSpPr>
        <p:spPr>
          <a:xfrm>
            <a:off x="568070" y="4402666"/>
            <a:ext cx="2446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Merriweather" panose="00000500000000000000" pitchFamily="2" charset="0"/>
              </a:rPr>
              <a:t>Weather Forecasting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9A509BFA-EC67-7FCB-423B-4C94EE0A0F6D}"/>
              </a:ext>
            </a:extLst>
          </p:cNvPr>
          <p:cNvSpPr/>
          <p:nvPr/>
        </p:nvSpPr>
        <p:spPr>
          <a:xfrm>
            <a:off x="568070" y="5048996"/>
            <a:ext cx="3156347" cy="21199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forecasting involves predicting atmospheric conditions such as temperature, precipitation, and wind patterns for a specific location over a given period.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8802A-0F49-F270-CCFF-DE1099D66DF8}"/>
              </a:ext>
            </a:extLst>
          </p:cNvPr>
          <p:cNvSpPr txBox="1"/>
          <p:nvPr/>
        </p:nvSpPr>
        <p:spPr>
          <a:xfrm>
            <a:off x="4283155" y="4409741"/>
            <a:ext cx="2446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Merriweather" panose="00000500000000000000" pitchFamily="2" charset="0"/>
              </a:rPr>
              <a:t>Government schemes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6B47CE-DE56-0EC9-478D-5D3840A9C2B8}"/>
              </a:ext>
            </a:extLst>
          </p:cNvPr>
          <p:cNvSpPr txBox="1"/>
          <p:nvPr/>
        </p:nvSpPr>
        <p:spPr>
          <a:xfrm>
            <a:off x="7998240" y="4402665"/>
            <a:ext cx="2446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Merriweather" panose="00000500000000000000" pitchFamily="2" charset="0"/>
              </a:rPr>
              <a:t>Chemicals product </a:t>
            </a: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75BA1881-2374-DF51-92BB-EEA50B60C37E}"/>
              </a:ext>
            </a:extLst>
          </p:cNvPr>
          <p:cNvSpPr/>
          <p:nvPr/>
        </p:nvSpPr>
        <p:spPr>
          <a:xfrm>
            <a:off x="4283153" y="5092801"/>
            <a:ext cx="3156347" cy="2119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/>
              <a:t>Government schemes are initiatives implemented by governmental bodies to address specific social, economic, or developmental issues within a country.</a:t>
            </a: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CB8E9AFC-7352-C527-CFD0-98412316881E}"/>
              </a:ext>
            </a:extLst>
          </p:cNvPr>
          <p:cNvSpPr/>
          <p:nvPr/>
        </p:nvSpPr>
        <p:spPr>
          <a:xfrm>
            <a:off x="7878603" y="5092800"/>
            <a:ext cx="3156347" cy="26513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Chemicals used in crop production refer to substances such as fertilizers, pesticides, and herbicides applied to enhance plant growth, control pests, and manage weeds, respectively.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9403643"/>
            <a:ext cx="14630400" cy="7902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33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Crop Information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06793" y="2936200"/>
            <a:ext cx="1526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0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Crop Profiles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In-depth information on the cultivation, growth stages, and unique characteristics of a wide range of crops.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6552" y="2936200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70848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Pest and Disease Management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79845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Guidance on identifying and effectively treating common agricultural pests and diseases.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8814" y="5310307"/>
            <a:ext cx="1887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Yield Projections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Estimated crop yields based on factors such as climate, soil quality, and farming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9340451"/>
            <a:ext cx="14630400" cy="48041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389423" y="4713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 Prices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5389423" y="15436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Commodity Pricing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5407938" y="1971834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the prices of major agricultural commodities in local and global markets.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407938" y="39412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Price Trends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444907" y="438991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Historical data and analysis to help farmers understand price fluctuations and make informed decisions.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96400" y="1557285"/>
            <a:ext cx="29690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Transportation Costs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20779" y="197183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Estimates of transportation and logistics expenses to help farmers plan their product sales.</a:t>
            </a:r>
            <a:endParaRPr lang="en-US" sz="175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34655A42-253F-7830-ECA0-D9547E97F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32"/>
          <a:stretch/>
        </p:blipFill>
        <p:spPr>
          <a:xfrm>
            <a:off x="-1" y="0"/>
            <a:ext cx="4921957" cy="83079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V="1">
            <a:off x="0" y="8661916"/>
            <a:ext cx="14630400" cy="12311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Sales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0077" y="2168366"/>
            <a:ext cx="1526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32946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Inventory Management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and manage your crop yields, enabling you to plan and optimize your sales strategies.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5550" y="4026098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37011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Direct-to-Consumer Sales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with local consumers and sell your products directly, maximizing your profits.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2098" y="5883831"/>
            <a:ext cx="1887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34971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Supply Chain Integration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integrate your operations with regional and national distribution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15200" y="225693"/>
            <a:ext cx="7805918" cy="5201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Farming Techniques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5785885" y="1007191"/>
            <a:ext cx="4597846" cy="1669384"/>
          </a:xfrm>
          <a:prstGeom prst="roundRect">
            <a:avLst>
              <a:gd name="adj" fmla="val 49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960138" y="11940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Precision Farming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6000315" y="1491585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approaches to optimize resource allocation, reduce waste, and boost productivity.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517187" y="2797435"/>
            <a:ext cx="4921301" cy="1584430"/>
          </a:xfrm>
          <a:prstGeom prst="roundRect">
            <a:avLst>
              <a:gd name="adj" fmla="val 49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02488" y="2847472"/>
            <a:ext cx="29526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Practices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719321" y="3160969"/>
            <a:ext cx="4199088" cy="1000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Eco-friendly techniques to improve soil health, conserve water, and minimize environmental impact.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365384" y="6448204"/>
            <a:ext cx="4790883" cy="1434216"/>
          </a:xfrm>
          <a:prstGeom prst="roundRect">
            <a:avLst>
              <a:gd name="adj" fmla="val 49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22551" y="6542122"/>
            <a:ext cx="39688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Automation and Technology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627915" y="6816214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smart farming tools and equipment to streamline operations and enhance efficiency.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5785885" y="4578888"/>
            <a:ext cx="4554738" cy="1672292"/>
          </a:xfrm>
          <a:prstGeom prst="roundRect">
            <a:avLst>
              <a:gd name="adj" fmla="val 49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062513" y="48181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Knowledge Sharing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62513" y="5143922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to a community of fellow farmers and agricultural experts to learn and collaborate.</a:t>
            </a:r>
            <a:endParaRPr lang="en-US" sz="1750" dirty="0"/>
          </a:p>
        </p:txBody>
      </p:sp>
      <p:pic>
        <p:nvPicPr>
          <p:cNvPr id="3" name="Image 0">
            <a:extLst>
              <a:ext uri="{FF2B5EF4-FFF2-40B4-BE49-F238E27FC236}">
                <a16:creationId xmlns:a16="http://schemas.microsoft.com/office/drawing/2014/main" id="{54AB1E2D-9C75-B8A3-7331-F203966690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37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2302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V="1">
            <a:off x="0" y="8229599"/>
            <a:ext cx="14630400" cy="57733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932"/>
            <a:ext cx="14630400" cy="2651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1840" y="3194804"/>
            <a:ext cx="5735955" cy="654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3"/>
              </a:lnSpc>
              <a:buNone/>
            </a:pPr>
            <a:r>
              <a:rPr lang="en-US" sz="412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Government Schemes</a:t>
            </a:r>
            <a:endParaRPr lang="en-US" sz="412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40" y="4163258"/>
            <a:ext cx="3315533" cy="8376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51152" y="5314950"/>
            <a:ext cx="2896910" cy="654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Subsidies and Incentives</a:t>
            </a:r>
            <a:endParaRPr lang="en-US" sz="2061" dirty="0"/>
          </a:p>
        </p:txBody>
      </p:sp>
      <p:sp>
        <p:nvSpPr>
          <p:cNvPr id="8" name="Text 3"/>
          <p:cNvSpPr/>
          <p:nvPr/>
        </p:nvSpPr>
        <p:spPr>
          <a:xfrm>
            <a:off x="2551152" y="6094690"/>
            <a:ext cx="2896910" cy="134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Information on available government programs that provide financial support and incentives for farmers.</a:t>
            </a:r>
            <a:endParaRPr lang="en-US" sz="164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374" y="4163258"/>
            <a:ext cx="3315533" cy="83760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66686" y="5314950"/>
            <a:ext cx="2672834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Agricultural Policies</a:t>
            </a:r>
            <a:endParaRPr lang="en-US" sz="2061" dirty="0"/>
          </a:p>
        </p:txBody>
      </p:sp>
      <p:sp>
        <p:nvSpPr>
          <p:cNvPr id="11" name="Text 5"/>
          <p:cNvSpPr/>
          <p:nvPr/>
        </p:nvSpPr>
        <p:spPr>
          <a:xfrm>
            <a:off x="5866686" y="5767626"/>
            <a:ext cx="2896910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 into the latest government regulations and initiatives aimed at promoting sustainable agriculture.</a:t>
            </a:r>
            <a:endParaRPr lang="en-US" sz="164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907" y="4163258"/>
            <a:ext cx="3315533" cy="83760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82219" y="5314950"/>
            <a:ext cx="2617470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Resource Allocation</a:t>
            </a:r>
            <a:endParaRPr lang="en-US" sz="2061" dirty="0"/>
          </a:p>
        </p:txBody>
      </p:sp>
      <p:sp>
        <p:nvSpPr>
          <p:cNvPr id="14" name="Text 7"/>
          <p:cNvSpPr/>
          <p:nvPr/>
        </p:nvSpPr>
        <p:spPr>
          <a:xfrm>
            <a:off x="9182219" y="5767626"/>
            <a:ext cx="2896910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Guidance on accessing government-funded resources, such as irrigation systems and equipment loans.</a:t>
            </a:r>
            <a:endParaRPr lang="en-US" sz="164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83451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Weather Forecasts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73229"/>
            <a:ext cx="10554414" cy="3421856"/>
          </a:xfrm>
          <a:prstGeom prst="roundRect">
            <a:avLst>
              <a:gd name="adj" fmla="val 29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2980849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8022" y="3121700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Temperature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906566" y="3121700"/>
            <a:ext cx="21827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Precipitation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300" y="3121700"/>
            <a:ext cx="21827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Humidity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76034" y="3121700"/>
            <a:ext cx="21865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Wind Speed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45613" y="3617952"/>
            <a:ext cx="10539174" cy="27695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268022" y="3758803"/>
            <a:ext cx="21865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 daily and weekly forecasts to help farmers plan their activities.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06566" y="3758803"/>
            <a:ext cx="218277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information on expected rainfall and other precipitation to optimize irrigation and planting schedules.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300" y="3758803"/>
            <a:ext cx="218277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 into moisture levels to guide crop selection and pest management strategies.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176034" y="3758803"/>
            <a:ext cx="218658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Wind speed data to inform decisions on pesticide application, greenhouse operations, and other weather-sensitive tasks.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515666"/>
            <a:ext cx="80664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App Features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4393" y="2758559"/>
            <a:ext cx="1526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793206"/>
            <a:ext cx="34310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Solution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AgroGuide brings together all the essential information and tools farmers need to optimize their operations and succeed in the modern agricultural landscape.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4152" y="2758559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2793206"/>
            <a:ext cx="33111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27362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app's intuitive design and seamless integration make it easy for farmers of all skill levels to access and utilize the available resources.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6414" y="5488067"/>
            <a:ext cx="1887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522714"/>
            <a:ext cx="28082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Updates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is regularly updated with the latest data, research, and industry best practices to ensure farmers always have access to the most relevant information.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665</Words>
  <Application>Microsoft Office PowerPoint</Application>
  <PresentationFormat>Custom</PresentationFormat>
  <Paragraphs>92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Merriweather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swapnil supekar</cp:lastModifiedBy>
  <cp:revision>12</cp:revision>
  <dcterms:created xsi:type="dcterms:W3CDTF">2024-04-06T09:56:44Z</dcterms:created>
  <dcterms:modified xsi:type="dcterms:W3CDTF">2024-04-07T18:06:30Z</dcterms:modified>
</cp:coreProperties>
</file>